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0325" y="656700"/>
            <a:ext cx="8192700" cy="3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ev’ry one ’neath a vine and fig tree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Shall live in peace and unafraid.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5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into plowshares turn their swords,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Nations shall learn war no more.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b="1" i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