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officedocument.obfuscatedFont" Extension="odttf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Helvetica Neue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HelveticaNeue-boldItalic.fntdata"/><Relationship Id="rId9" Type="http://schemas.openxmlformats.org/officeDocument/2006/relationships/font" Target="fonts/HelveticaNeue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HelveticaNeue-regular.fntdata"/><Relationship Id="rId8" Type="http://schemas.openxmlformats.org/officeDocument/2006/relationships/font" Target="fonts/HelveticaNeue-bold.fntdata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910325" y="656700"/>
            <a:ext cx="8192700" cy="3830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ev’ry one ’neath a vine and fig tree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Shall live in peace and unafraid.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[</a:t>
            </a:r>
            <a:r>
              <a:rPr b="1" i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repeat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]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0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into plowshares turn their swords,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Nations shall learn war no more.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[</a:t>
            </a:r>
            <a:r>
              <a:rPr b="1" i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repeat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]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